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81" r:id="rId3"/>
    <p:sldId id="270" r:id="rId4"/>
    <p:sldId id="272" r:id="rId5"/>
    <p:sldId id="273" r:id="rId6"/>
    <p:sldId id="274" r:id="rId7"/>
    <p:sldId id="271" r:id="rId8"/>
    <p:sldId id="257" r:id="rId9"/>
    <p:sldId id="259" r:id="rId10"/>
    <p:sldId id="279" r:id="rId11"/>
    <p:sldId id="280" r:id="rId12"/>
    <p:sldId id="267" r:id="rId13"/>
    <p:sldId id="260" r:id="rId14"/>
    <p:sldId id="290" r:id="rId15"/>
    <p:sldId id="261" r:id="rId16"/>
    <p:sldId id="262" r:id="rId17"/>
    <p:sldId id="263" r:id="rId18"/>
    <p:sldId id="264" r:id="rId19"/>
    <p:sldId id="265" r:id="rId20"/>
    <p:sldId id="268" r:id="rId21"/>
    <p:sldId id="292" r:id="rId22"/>
    <p:sldId id="275" r:id="rId23"/>
    <p:sldId id="282" r:id="rId24"/>
    <p:sldId id="276" r:id="rId25"/>
    <p:sldId id="283" r:id="rId26"/>
    <p:sldId id="277" r:id="rId27"/>
    <p:sldId id="285" r:id="rId28"/>
    <p:sldId id="278" r:id="rId29"/>
    <p:sldId id="286" r:id="rId30"/>
    <p:sldId id="287" r:id="rId31"/>
    <p:sldId id="288" r:id="rId32"/>
    <p:sldId id="289" r:id="rId33"/>
    <p:sldId id="291" r:id="rId34"/>
    <p:sldId id="258" r:id="rId3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94660"/>
  </p:normalViewPr>
  <p:slideViewPr>
    <p:cSldViewPr>
      <p:cViewPr>
        <p:scale>
          <a:sx n="76" d="100"/>
          <a:sy n="76" d="100"/>
        </p:scale>
        <p:origin x="-103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528AB-FF92-42FF-A3C4-99BAA2E4DA2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42BED6-BDAC-48CD-90D6-F80DB48927C6}">
      <dgm:prSet phldrT="[Texto]"/>
      <dgm:spPr/>
      <dgm:t>
        <a:bodyPr/>
        <a:lstStyle/>
        <a:p>
          <a:r>
            <a:rPr lang="en-US" noProof="0" dirty="0" smtClean="0"/>
            <a:t>stepbrother</a:t>
          </a:r>
          <a:endParaRPr lang="en-US" noProof="0" dirty="0"/>
        </a:p>
      </dgm:t>
    </dgm:pt>
    <dgm:pt modelId="{7625F1C5-C9D0-4A4C-9B4B-B2572E3C9B64}" type="parTrans" cxnId="{2445E152-3EFC-4B86-8E98-17BDADCCE5B0}">
      <dgm:prSet/>
      <dgm:spPr/>
      <dgm:t>
        <a:bodyPr/>
        <a:lstStyle/>
        <a:p>
          <a:endParaRPr lang="es-ES"/>
        </a:p>
      </dgm:t>
    </dgm:pt>
    <dgm:pt modelId="{4629398A-6C86-4005-A61E-515A1128EA28}" type="sibTrans" cxnId="{2445E152-3EFC-4B86-8E98-17BDADCCE5B0}">
      <dgm:prSet/>
      <dgm:spPr/>
      <dgm:t>
        <a:bodyPr/>
        <a:lstStyle/>
        <a:p>
          <a:endParaRPr lang="es-ES"/>
        </a:p>
      </dgm:t>
    </dgm:pt>
    <dgm:pt modelId="{81C53171-38D2-4FF1-BBE9-8E57209F808D}">
      <dgm:prSet phldrT="[Texto]"/>
      <dgm:spPr/>
      <dgm:t>
        <a:bodyPr/>
        <a:lstStyle/>
        <a:p>
          <a:r>
            <a:rPr lang="en-US" noProof="0" dirty="0" smtClean="0"/>
            <a:t>stepsister</a:t>
          </a:r>
          <a:endParaRPr lang="en-US" noProof="0" dirty="0"/>
        </a:p>
      </dgm:t>
    </dgm:pt>
    <dgm:pt modelId="{F5BA1E32-B450-4973-8E64-B7A9DFD89C9F}" type="parTrans" cxnId="{78049BD0-BB72-42AE-89F2-58D2060FE8E9}">
      <dgm:prSet/>
      <dgm:spPr/>
      <dgm:t>
        <a:bodyPr/>
        <a:lstStyle/>
        <a:p>
          <a:endParaRPr lang="es-ES"/>
        </a:p>
      </dgm:t>
    </dgm:pt>
    <dgm:pt modelId="{8C9E0C87-4AC5-4246-9CBF-451E66CF3A84}" type="sibTrans" cxnId="{78049BD0-BB72-42AE-89F2-58D2060FE8E9}">
      <dgm:prSet/>
      <dgm:spPr/>
      <dgm:t>
        <a:bodyPr/>
        <a:lstStyle/>
        <a:p>
          <a:endParaRPr lang="es-ES"/>
        </a:p>
      </dgm:t>
    </dgm:pt>
    <dgm:pt modelId="{5ACA6E8D-B883-4E6F-982E-58A0D4B2B89E}">
      <dgm:prSet phldrT="[Texto]"/>
      <dgm:spPr/>
      <dgm:t>
        <a:bodyPr/>
        <a:lstStyle/>
        <a:p>
          <a:r>
            <a:rPr lang="en-US" noProof="0" dirty="0" smtClean="0"/>
            <a:t>half sister</a:t>
          </a:r>
          <a:endParaRPr lang="en-US" noProof="0" dirty="0"/>
        </a:p>
      </dgm:t>
    </dgm:pt>
    <dgm:pt modelId="{E1EFF118-CCC9-46CC-B82F-E95C30F66B5B}" type="parTrans" cxnId="{EA5083B2-C51F-4EC2-834D-2A80BF85BD81}">
      <dgm:prSet/>
      <dgm:spPr/>
      <dgm:t>
        <a:bodyPr/>
        <a:lstStyle/>
        <a:p>
          <a:endParaRPr lang="es-ES"/>
        </a:p>
      </dgm:t>
    </dgm:pt>
    <dgm:pt modelId="{2DE4CDCF-5CA4-4B38-BB3F-462FC07F3499}" type="sibTrans" cxnId="{EA5083B2-C51F-4EC2-834D-2A80BF85BD81}">
      <dgm:prSet/>
      <dgm:spPr/>
      <dgm:t>
        <a:bodyPr/>
        <a:lstStyle/>
        <a:p>
          <a:endParaRPr lang="es-ES"/>
        </a:p>
      </dgm:t>
    </dgm:pt>
    <dgm:pt modelId="{3187C46A-8F4E-48FA-9FFA-0DAB213D24D4}">
      <dgm:prSet phldrT="[Texto]" phldr="1"/>
      <dgm:spPr/>
      <dgm:t>
        <a:bodyPr/>
        <a:lstStyle/>
        <a:p>
          <a:endParaRPr lang="es-ES"/>
        </a:p>
      </dgm:t>
    </dgm:pt>
    <dgm:pt modelId="{ED483016-1BB3-4146-A862-7D0537B44B31}" type="parTrans" cxnId="{12814218-0A9D-4D19-AFFF-615D065E8DD4}">
      <dgm:prSet/>
      <dgm:spPr/>
      <dgm:t>
        <a:bodyPr/>
        <a:lstStyle/>
        <a:p>
          <a:endParaRPr lang="es-ES"/>
        </a:p>
      </dgm:t>
    </dgm:pt>
    <dgm:pt modelId="{F9532635-EBCC-47C2-845F-03B63DBF3B92}" type="sibTrans" cxnId="{12814218-0A9D-4D19-AFFF-615D065E8DD4}">
      <dgm:prSet/>
      <dgm:spPr/>
      <dgm:t>
        <a:bodyPr/>
        <a:lstStyle/>
        <a:p>
          <a:endParaRPr lang="es-ES"/>
        </a:p>
      </dgm:t>
    </dgm:pt>
    <dgm:pt modelId="{72CBB280-64DD-4261-A324-61A992CE9E84}">
      <dgm:prSet/>
      <dgm:spPr/>
      <dgm:t>
        <a:bodyPr/>
        <a:lstStyle/>
        <a:p>
          <a:r>
            <a:rPr lang="en-US" noProof="0" dirty="0" smtClean="0"/>
            <a:t>half brother</a:t>
          </a:r>
          <a:endParaRPr lang="en-US" noProof="0" dirty="0"/>
        </a:p>
      </dgm:t>
    </dgm:pt>
    <dgm:pt modelId="{EBF6B3B6-0BD6-416A-BD5E-6BCEB94B5394}" type="parTrans" cxnId="{44350069-E9B6-41B3-8206-BD39C56A4812}">
      <dgm:prSet/>
      <dgm:spPr/>
      <dgm:t>
        <a:bodyPr/>
        <a:lstStyle/>
        <a:p>
          <a:endParaRPr lang="es-ES"/>
        </a:p>
      </dgm:t>
    </dgm:pt>
    <dgm:pt modelId="{C9EC704E-DE08-438E-AAC9-46CDC22329DC}" type="sibTrans" cxnId="{44350069-E9B6-41B3-8206-BD39C56A4812}">
      <dgm:prSet/>
      <dgm:spPr/>
      <dgm:t>
        <a:bodyPr/>
        <a:lstStyle/>
        <a:p>
          <a:endParaRPr lang="es-ES"/>
        </a:p>
      </dgm:t>
    </dgm:pt>
    <dgm:pt modelId="{2030EE5B-7337-48B3-B307-FAEBFD21DAC1}" type="pres">
      <dgm:prSet presAssocID="{F1F528AB-FF92-42FF-A3C4-99BAA2E4DA2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8751116-84BF-4D94-999E-47A088D5307B}" type="pres">
      <dgm:prSet presAssocID="{F1F528AB-FF92-42FF-A3C4-99BAA2E4DA2C}" presName="axisShape" presStyleLbl="bgShp" presStyleIdx="0" presStyleCnt="1"/>
      <dgm:spPr/>
    </dgm:pt>
    <dgm:pt modelId="{1E0D4734-A66C-4032-9122-D3433444FBA0}" type="pres">
      <dgm:prSet presAssocID="{F1F528AB-FF92-42FF-A3C4-99BAA2E4DA2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2C257F-0358-4322-AAA6-8BF91515D7F5}" type="pres">
      <dgm:prSet presAssocID="{F1F528AB-FF92-42FF-A3C4-99BAA2E4DA2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85CD24-7F86-4F5B-930B-C363CD967E6E}" type="pres">
      <dgm:prSet presAssocID="{F1F528AB-FF92-42FF-A3C4-99BAA2E4DA2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8062ED-20AA-47D5-BC7C-7F7677BF93FE}" type="pres">
      <dgm:prSet presAssocID="{F1F528AB-FF92-42FF-A3C4-99BAA2E4DA2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6F734F-C612-451A-A2F0-801B97D8008D}" type="presOf" srcId="{A342BED6-BDAC-48CD-90D6-F80DB48927C6}" destId="{1E0D4734-A66C-4032-9122-D3433444FBA0}" srcOrd="0" destOrd="0" presId="urn:microsoft.com/office/officeart/2005/8/layout/matrix2"/>
    <dgm:cxn modelId="{12814218-0A9D-4D19-AFFF-615D065E8DD4}" srcId="{F1F528AB-FF92-42FF-A3C4-99BAA2E4DA2C}" destId="{3187C46A-8F4E-48FA-9FFA-0DAB213D24D4}" srcOrd="4" destOrd="0" parTransId="{ED483016-1BB3-4146-A862-7D0537B44B31}" sibTransId="{F9532635-EBCC-47C2-845F-03B63DBF3B92}"/>
    <dgm:cxn modelId="{16EADE0E-B045-4BB8-A1A2-E48F470CD723}" type="presOf" srcId="{5ACA6E8D-B883-4E6F-982E-58A0D4B2B89E}" destId="{488062ED-20AA-47D5-BC7C-7F7677BF93FE}" srcOrd="0" destOrd="0" presId="urn:microsoft.com/office/officeart/2005/8/layout/matrix2"/>
    <dgm:cxn modelId="{44350069-E9B6-41B3-8206-BD39C56A4812}" srcId="{F1F528AB-FF92-42FF-A3C4-99BAA2E4DA2C}" destId="{72CBB280-64DD-4261-A324-61A992CE9E84}" srcOrd="2" destOrd="0" parTransId="{EBF6B3B6-0BD6-416A-BD5E-6BCEB94B5394}" sibTransId="{C9EC704E-DE08-438E-AAC9-46CDC22329DC}"/>
    <dgm:cxn modelId="{2445E152-3EFC-4B86-8E98-17BDADCCE5B0}" srcId="{F1F528AB-FF92-42FF-A3C4-99BAA2E4DA2C}" destId="{A342BED6-BDAC-48CD-90D6-F80DB48927C6}" srcOrd="0" destOrd="0" parTransId="{7625F1C5-C9D0-4A4C-9B4B-B2572E3C9B64}" sibTransId="{4629398A-6C86-4005-A61E-515A1128EA28}"/>
    <dgm:cxn modelId="{F9C3CE7C-CA8C-4E76-8926-8375B09975DE}" type="presOf" srcId="{F1F528AB-FF92-42FF-A3C4-99BAA2E4DA2C}" destId="{2030EE5B-7337-48B3-B307-FAEBFD21DAC1}" srcOrd="0" destOrd="0" presId="urn:microsoft.com/office/officeart/2005/8/layout/matrix2"/>
    <dgm:cxn modelId="{78049BD0-BB72-42AE-89F2-58D2060FE8E9}" srcId="{F1F528AB-FF92-42FF-A3C4-99BAA2E4DA2C}" destId="{81C53171-38D2-4FF1-BBE9-8E57209F808D}" srcOrd="1" destOrd="0" parTransId="{F5BA1E32-B450-4973-8E64-B7A9DFD89C9F}" sibTransId="{8C9E0C87-4AC5-4246-9CBF-451E66CF3A84}"/>
    <dgm:cxn modelId="{D4E92A55-99AA-446A-BD7B-E810F19303DC}" type="presOf" srcId="{81C53171-38D2-4FF1-BBE9-8E57209F808D}" destId="{8F2C257F-0358-4322-AAA6-8BF91515D7F5}" srcOrd="0" destOrd="0" presId="urn:microsoft.com/office/officeart/2005/8/layout/matrix2"/>
    <dgm:cxn modelId="{03CA1F37-07B8-43E9-B229-14F90D037A50}" type="presOf" srcId="{72CBB280-64DD-4261-A324-61A992CE9E84}" destId="{9285CD24-7F86-4F5B-930B-C363CD967E6E}" srcOrd="0" destOrd="0" presId="urn:microsoft.com/office/officeart/2005/8/layout/matrix2"/>
    <dgm:cxn modelId="{EA5083B2-C51F-4EC2-834D-2A80BF85BD81}" srcId="{F1F528AB-FF92-42FF-A3C4-99BAA2E4DA2C}" destId="{5ACA6E8D-B883-4E6F-982E-58A0D4B2B89E}" srcOrd="3" destOrd="0" parTransId="{E1EFF118-CCC9-46CC-B82F-E95C30F66B5B}" sibTransId="{2DE4CDCF-5CA4-4B38-BB3F-462FC07F3499}"/>
    <dgm:cxn modelId="{8247B9BF-5ACF-472A-BA53-F87361F0F6A1}" type="presParOf" srcId="{2030EE5B-7337-48B3-B307-FAEBFD21DAC1}" destId="{28751116-84BF-4D94-999E-47A088D5307B}" srcOrd="0" destOrd="0" presId="urn:microsoft.com/office/officeart/2005/8/layout/matrix2"/>
    <dgm:cxn modelId="{E290B768-8A81-48A3-A3F0-6F45D042E90E}" type="presParOf" srcId="{2030EE5B-7337-48B3-B307-FAEBFD21DAC1}" destId="{1E0D4734-A66C-4032-9122-D3433444FBA0}" srcOrd="1" destOrd="0" presId="urn:microsoft.com/office/officeart/2005/8/layout/matrix2"/>
    <dgm:cxn modelId="{90EAE09F-52EF-407B-BE8C-048227AB4B7C}" type="presParOf" srcId="{2030EE5B-7337-48B3-B307-FAEBFD21DAC1}" destId="{8F2C257F-0358-4322-AAA6-8BF91515D7F5}" srcOrd="2" destOrd="0" presId="urn:microsoft.com/office/officeart/2005/8/layout/matrix2"/>
    <dgm:cxn modelId="{966CE215-3552-4216-A844-406D17744C04}" type="presParOf" srcId="{2030EE5B-7337-48B3-B307-FAEBFD21DAC1}" destId="{9285CD24-7F86-4F5B-930B-C363CD967E6E}" srcOrd="3" destOrd="0" presId="urn:microsoft.com/office/officeart/2005/8/layout/matrix2"/>
    <dgm:cxn modelId="{CE1BA6A3-06CC-49F9-B75A-6B53D8EA37F2}" type="presParOf" srcId="{2030EE5B-7337-48B3-B307-FAEBFD21DAC1}" destId="{488062ED-20AA-47D5-BC7C-7F7677BF93F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51116-84BF-4D94-999E-47A088D5307B}">
      <dsp:nvSpPr>
        <dsp:cNvPr id="0" name=""/>
        <dsp:cNvSpPr/>
      </dsp:nvSpPr>
      <dsp:spPr>
        <a:xfrm>
          <a:off x="720079" y="0"/>
          <a:ext cx="6408712" cy="64087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D4734-A66C-4032-9122-D3433444FBA0}">
      <dsp:nvSpPr>
        <dsp:cNvPr id="0" name=""/>
        <dsp:cNvSpPr/>
      </dsp:nvSpPr>
      <dsp:spPr>
        <a:xfrm>
          <a:off x="1136646" y="416566"/>
          <a:ext cx="2563484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stepbrother</a:t>
          </a:r>
          <a:endParaRPr lang="en-US" sz="2800" kern="1200" noProof="0" dirty="0"/>
        </a:p>
      </dsp:txBody>
      <dsp:txXfrm>
        <a:off x="1261785" y="541705"/>
        <a:ext cx="2313206" cy="2313206"/>
      </dsp:txXfrm>
    </dsp:sp>
    <dsp:sp modelId="{8F2C257F-0358-4322-AAA6-8BF91515D7F5}">
      <dsp:nvSpPr>
        <dsp:cNvPr id="0" name=""/>
        <dsp:cNvSpPr/>
      </dsp:nvSpPr>
      <dsp:spPr>
        <a:xfrm>
          <a:off x="4148740" y="416566"/>
          <a:ext cx="2563484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stepsister</a:t>
          </a:r>
          <a:endParaRPr lang="en-US" sz="2800" kern="1200" noProof="0" dirty="0"/>
        </a:p>
      </dsp:txBody>
      <dsp:txXfrm>
        <a:off x="4273879" y="541705"/>
        <a:ext cx="2313206" cy="2313206"/>
      </dsp:txXfrm>
    </dsp:sp>
    <dsp:sp modelId="{9285CD24-7F86-4F5B-930B-C363CD967E6E}">
      <dsp:nvSpPr>
        <dsp:cNvPr id="0" name=""/>
        <dsp:cNvSpPr/>
      </dsp:nvSpPr>
      <dsp:spPr>
        <a:xfrm>
          <a:off x="1136646" y="3428660"/>
          <a:ext cx="2563484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half brother</a:t>
          </a:r>
          <a:endParaRPr lang="en-US" sz="2800" kern="1200" noProof="0" dirty="0"/>
        </a:p>
      </dsp:txBody>
      <dsp:txXfrm>
        <a:off x="1261785" y="3553799"/>
        <a:ext cx="2313206" cy="2313206"/>
      </dsp:txXfrm>
    </dsp:sp>
    <dsp:sp modelId="{488062ED-20AA-47D5-BC7C-7F7677BF93FE}">
      <dsp:nvSpPr>
        <dsp:cNvPr id="0" name=""/>
        <dsp:cNvSpPr/>
      </dsp:nvSpPr>
      <dsp:spPr>
        <a:xfrm>
          <a:off x="4148740" y="3428660"/>
          <a:ext cx="2563484" cy="2563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half sister</a:t>
          </a:r>
          <a:endParaRPr lang="en-US" sz="2800" kern="1200" noProof="0" dirty="0"/>
        </a:p>
      </dsp:txBody>
      <dsp:txXfrm>
        <a:off x="4273879" y="3553799"/>
        <a:ext cx="2313206" cy="2313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6E3D6-380E-40FA-B12F-B691C04F601F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3E44-254A-48DE-81ED-6776F04E231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169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03E44-254A-48DE-81ED-6776F04E2319}" type="slidenum">
              <a:rPr lang="es-CO" smtClean="0"/>
              <a:pPr/>
              <a:t>18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782"/>
          </a:xfrm>
        </p:spPr>
        <p:txBody>
          <a:bodyPr/>
          <a:lstStyle/>
          <a:p>
            <a:fld id="{43B07C5B-4268-4F52-9BBC-C8F25CCE958A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782"/>
          </a:xfrm>
        </p:spPr>
        <p:txBody>
          <a:bodyPr/>
          <a:lstStyle/>
          <a:p>
            <a:endParaRPr lang="es-CO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782"/>
          </a:xfrm>
        </p:spPr>
        <p:txBody>
          <a:bodyPr/>
          <a:lstStyle/>
          <a:p>
            <a:fld id="{C8CD21B4-B9BD-4D71-84F1-D2010EE092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B-4268-4F52-9BBC-C8F25CCE958A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21B4-B9BD-4D71-84F1-D2010EE092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B-4268-4F52-9BBC-C8F25CCE958A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21B4-B9BD-4D71-84F1-D2010EE092C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B-4268-4F52-9BBC-C8F25CCE958A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21B4-B9BD-4D71-84F1-D2010EE092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B-4268-4F52-9BBC-C8F25CCE958A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21B4-B9BD-4D71-84F1-D2010EE092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B-4268-4F52-9BBC-C8F25CCE958A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21B4-B9BD-4D71-84F1-D2010EE092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B-4268-4F52-9BBC-C8F25CCE958A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21B4-B9BD-4D71-84F1-D2010EE092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B-4268-4F52-9BBC-C8F25CCE958A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21B4-B9BD-4D71-84F1-D2010EE092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B-4268-4F52-9BBC-C8F25CCE958A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21B4-B9BD-4D71-84F1-D2010EE092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B-4268-4F52-9BBC-C8F25CCE958A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21B4-B9BD-4D71-84F1-D2010EE092CD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7C5B-4268-4F52-9BBC-C8F25CCE958A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D21B4-B9BD-4D71-84F1-D2010EE092CD}" type="slidenum">
              <a:rPr lang="es-CO" smtClean="0"/>
              <a:pPr/>
              <a:t>‹Nº›</a:t>
            </a:fld>
            <a:endParaRPr lang="es-CO"/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B07C5B-4268-4F52-9BBC-C8F25CCE958A}" type="datetimeFigureOut">
              <a:rPr lang="es-CO" smtClean="0"/>
              <a:pPr/>
              <a:t>06/03/2015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0942"/>
            <a:ext cx="34290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CD21B4-B9BD-4D71-84F1-D2010EE092CD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out.co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By</a:t>
            </a:r>
            <a:r>
              <a:rPr lang="es-CO" dirty="0" smtClean="0"/>
              <a:t> Claudia Duque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Stepparents  </a:t>
            </a:r>
            <a:endParaRPr lang="en-US" dirty="0"/>
          </a:p>
        </p:txBody>
      </p:sp>
      <p:pic>
        <p:nvPicPr>
          <p:cNvPr id="16392" name="Picture 8" descr="http://img.bebesmundo.com/wp-content/uploads/2009/08/adoptiv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539552" y="260648"/>
          <a:ext cx="784887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cloud.graphicleftovers.com/23780/935919/various-male-cartoon-faces.jpg"/>
          <p:cNvPicPr>
            <a:picLocks noChangeAspect="1" noChangeArrowheads="1"/>
          </p:cNvPicPr>
          <p:nvPr/>
        </p:nvPicPr>
        <p:blipFill>
          <a:blip r:embed="rId7" cstate="print"/>
          <a:srcRect l="9237" t="-4620" r="47651" b="49190"/>
          <a:stretch>
            <a:fillRect/>
          </a:stretch>
        </p:blipFill>
        <p:spPr bwMode="auto">
          <a:xfrm>
            <a:off x="251520" y="1155605"/>
            <a:ext cx="1224136" cy="148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cloud.graphicleftovers.com/23780/935919/various-male-cartoon-faces.jpg"/>
          <p:cNvPicPr>
            <a:picLocks noChangeAspect="1" noChangeArrowheads="1"/>
          </p:cNvPicPr>
          <p:nvPr/>
        </p:nvPicPr>
        <p:blipFill>
          <a:blip r:embed="rId7" cstate="print"/>
          <a:srcRect l="49270" t="-1540" r="10697" b="49190"/>
          <a:stretch>
            <a:fillRect/>
          </a:stretch>
        </p:blipFill>
        <p:spPr bwMode="auto">
          <a:xfrm>
            <a:off x="323528" y="4365103"/>
            <a:ext cx="1080120" cy="141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www.buzzle.com/img/articleImages/302820-3081-14.jpg"/>
          <p:cNvPicPr>
            <a:picLocks noChangeAspect="1" noChangeArrowheads="1"/>
          </p:cNvPicPr>
          <p:nvPr/>
        </p:nvPicPr>
        <p:blipFill>
          <a:blip r:embed="rId8" cstate="print"/>
          <a:srcRect l="64799" b="49149"/>
          <a:stretch>
            <a:fillRect/>
          </a:stretch>
        </p:blipFill>
        <p:spPr bwMode="auto">
          <a:xfrm>
            <a:off x="7452320" y="1484784"/>
            <a:ext cx="1173510" cy="1080120"/>
          </a:xfrm>
          <a:prstGeom prst="rect">
            <a:avLst/>
          </a:prstGeom>
          <a:noFill/>
        </p:spPr>
      </p:pic>
      <p:pic>
        <p:nvPicPr>
          <p:cNvPr id="9" name="Picture 6" descr="http://www.buzzle.com/img/articleImages/302820-3081-14.jpg"/>
          <p:cNvPicPr>
            <a:picLocks noChangeAspect="1" noChangeArrowheads="1"/>
          </p:cNvPicPr>
          <p:nvPr/>
        </p:nvPicPr>
        <p:blipFill>
          <a:blip r:embed="rId8" cstate="print"/>
          <a:srcRect l="30239" t="50851" r="28721" b="-5092"/>
          <a:stretch>
            <a:fillRect/>
          </a:stretch>
        </p:blipFill>
        <p:spPr bwMode="auto">
          <a:xfrm>
            <a:off x="7452320" y="4509120"/>
            <a:ext cx="1224136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Spouse </a:t>
            </a:r>
            <a:br>
              <a:rPr lang="en-US" dirty="0" smtClean="0"/>
            </a:br>
            <a:r>
              <a:rPr lang="en-US" dirty="0" smtClean="0"/>
              <a:t>(male and female)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820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latin typeface="Comic Sans MS" pitchFamily="66" charset="0"/>
              </a:rPr>
              <a:t>husband 	and		wife </a:t>
            </a:r>
          </a:p>
        </p:txBody>
      </p:sp>
      <p:pic>
        <p:nvPicPr>
          <p:cNvPr id="5124" name="Picture 4" descr="http://us.123rf.com/400wm/400/400/shchipakin/shchipakin1109/shchipakin110900028/10536621-cartoon-avatar-love-couple-husband-and-w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504056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Children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60232" y="3284984"/>
            <a:ext cx="1962944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Comic Sans MS" pitchFamily="66" charset="0"/>
              </a:rPr>
              <a:t>daughter 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3314" name="Picture 2" descr="http://www.dreamstime.com/son-and-daughter-thumb1388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28575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5 Conector recto de flecha"/>
          <p:cNvCxnSpPr/>
          <p:nvPr/>
        </p:nvCxnSpPr>
        <p:spPr>
          <a:xfrm flipH="1">
            <a:off x="2123728" y="4653136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5652120" y="3645024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 Marcador de contenido"/>
          <p:cNvSpPr txBox="1">
            <a:spLocks/>
          </p:cNvSpPr>
          <p:nvPr/>
        </p:nvSpPr>
        <p:spPr>
          <a:xfrm>
            <a:off x="755576" y="4365104"/>
            <a:ext cx="196294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en-US" sz="3200" b="1" dirty="0" smtClean="0">
                <a:latin typeface="Comic Sans MS" pitchFamily="66" charset="0"/>
              </a:rPr>
              <a:t>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the only child (son or daughter?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31645"/>
          <a:stretch/>
        </p:blipFill>
        <p:spPr>
          <a:xfrm>
            <a:off x="2195736" y="1988840"/>
            <a:ext cx="430578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142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siblings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564904"/>
            <a:ext cx="1602904" cy="67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brother </a:t>
            </a:r>
          </a:p>
        </p:txBody>
      </p:sp>
      <p:pic>
        <p:nvPicPr>
          <p:cNvPr id="11266" name="Picture 2" descr="http://www.deviantart.com/download/100337680/The_Siblings_by_Simpsonix.png"/>
          <p:cNvPicPr>
            <a:picLocks noChangeAspect="1" noChangeArrowheads="1"/>
          </p:cNvPicPr>
          <p:nvPr/>
        </p:nvPicPr>
        <p:blipFill>
          <a:blip r:embed="rId2" cstate="print"/>
          <a:srcRect l="18269" t="8676" r="11539" b="4145"/>
          <a:stretch>
            <a:fillRect/>
          </a:stretch>
        </p:blipFill>
        <p:spPr bwMode="auto">
          <a:xfrm>
            <a:off x="2555776" y="1700808"/>
            <a:ext cx="4392488" cy="4091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4 Conector recto de flecha"/>
          <p:cNvCxnSpPr/>
          <p:nvPr/>
        </p:nvCxnSpPr>
        <p:spPr>
          <a:xfrm>
            <a:off x="6156176" y="3501008"/>
            <a:ext cx="115212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Marcador de contenido"/>
          <p:cNvSpPr txBox="1">
            <a:spLocks/>
          </p:cNvSpPr>
          <p:nvPr/>
        </p:nvSpPr>
        <p:spPr>
          <a:xfrm>
            <a:off x="7452320" y="3212976"/>
            <a:ext cx="16916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sister 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2267744" y="2852936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Grandparents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573016"/>
            <a:ext cx="2611016" cy="60466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grandfather</a:t>
            </a:r>
          </a:p>
        </p:txBody>
      </p:sp>
      <p:pic>
        <p:nvPicPr>
          <p:cNvPr id="10244" name="Picture 4" descr="http://www.missouriiojd.org/GrandparentsClub/GrandparentsClub.gif"/>
          <p:cNvPicPr>
            <a:picLocks noChangeAspect="1" noChangeArrowheads="1"/>
          </p:cNvPicPr>
          <p:nvPr/>
        </p:nvPicPr>
        <p:blipFill>
          <a:blip r:embed="rId2" cstate="print"/>
          <a:srcRect t="3046"/>
          <a:stretch>
            <a:fillRect/>
          </a:stretch>
        </p:blipFill>
        <p:spPr bwMode="auto">
          <a:xfrm>
            <a:off x="2195736" y="1628800"/>
            <a:ext cx="4554413" cy="4584352"/>
          </a:xfrm>
          <a:prstGeom prst="rect">
            <a:avLst/>
          </a:prstGeom>
          <a:noFill/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532984" y="3501008"/>
            <a:ext cx="2611016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grandmother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grandchildren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36296" y="3717032"/>
            <a:ext cx="1711424" cy="53265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grandson 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4077072"/>
            <a:ext cx="2592288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granddaughter </a:t>
            </a:r>
          </a:p>
        </p:txBody>
      </p:sp>
      <p:pic>
        <p:nvPicPr>
          <p:cNvPr id="9218" name="Picture 2" descr="http://www.visualphotos.com/photo/2x4102236/Grandmother_reading_to_grandchildren_MON027142.jpg"/>
          <p:cNvPicPr>
            <a:picLocks noChangeAspect="1" noChangeArrowheads="1"/>
          </p:cNvPicPr>
          <p:nvPr/>
        </p:nvPicPr>
        <p:blipFill>
          <a:blip r:embed="rId2" cstate="print"/>
          <a:srcRect r="5970" b="6066"/>
          <a:stretch>
            <a:fillRect/>
          </a:stretch>
        </p:blipFill>
        <p:spPr bwMode="auto">
          <a:xfrm>
            <a:off x="2483767" y="2204864"/>
            <a:ext cx="4721667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6 Conector recto de flecha"/>
          <p:cNvCxnSpPr>
            <a:endCxn id="3" idx="0"/>
          </p:cNvCxnSpPr>
          <p:nvPr/>
        </p:nvCxnSpPr>
        <p:spPr>
          <a:xfrm>
            <a:off x="7164288" y="3429000"/>
            <a:ext cx="92772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2051720" y="3933056"/>
            <a:ext cx="936104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Members of the Family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600200"/>
            <a:ext cx="1674912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uncle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http://us.123rf.com/400wm/400/400/kudryashka/kudryashka1012/kudryashka101200092/8362472-familia-feliz-junto--padres-e-hijos.jpg"/>
          <p:cNvPicPr>
            <a:picLocks noChangeAspect="1" noChangeArrowheads="1"/>
          </p:cNvPicPr>
          <p:nvPr/>
        </p:nvPicPr>
        <p:blipFill>
          <a:blip r:embed="rId3" cstate="print"/>
          <a:srcRect l="6197" t="30602" r="5336" b="32202"/>
          <a:stretch>
            <a:fillRect/>
          </a:stretch>
        </p:blipFill>
        <p:spPr bwMode="auto">
          <a:xfrm>
            <a:off x="1331640" y="2564904"/>
            <a:ext cx="6336704" cy="2880320"/>
          </a:xfrm>
          <a:prstGeom prst="rect">
            <a:avLst/>
          </a:prstGeom>
          <a:noFill/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7308304" y="1556792"/>
            <a:ext cx="167491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H="1" flipV="1">
            <a:off x="971600" y="2060848"/>
            <a:ext cx="79208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7164288" y="2060848"/>
            <a:ext cx="648072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 Marcador de contenido"/>
          <p:cNvSpPr txBox="1">
            <a:spLocks/>
          </p:cNvSpPr>
          <p:nvPr/>
        </p:nvSpPr>
        <p:spPr>
          <a:xfrm>
            <a:off x="6012160" y="5661248"/>
            <a:ext cx="1890936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nephew 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6012160" y="4941168"/>
            <a:ext cx="79208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 Marcador de contenido"/>
          <p:cNvSpPr txBox="1">
            <a:spLocks/>
          </p:cNvSpPr>
          <p:nvPr/>
        </p:nvSpPr>
        <p:spPr>
          <a:xfrm>
            <a:off x="1259632" y="5661248"/>
            <a:ext cx="136815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niece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19 Conector recto de flecha"/>
          <p:cNvCxnSpPr>
            <a:endCxn id="19" idx="0"/>
          </p:cNvCxnSpPr>
          <p:nvPr/>
        </p:nvCxnSpPr>
        <p:spPr>
          <a:xfrm flipH="1">
            <a:off x="1943708" y="4941168"/>
            <a:ext cx="97210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cousins</a:t>
            </a:r>
            <a:endParaRPr lang="es-CO" sz="5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51520" y="1772816"/>
            <a:ext cx="167491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cousin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ttp://www.elpais.com/recorte/20070408elpepuage_3/XLCO/Ies/Familia_Real_misa_Pasc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4536504" cy="4536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7020272" y="1844824"/>
            <a:ext cx="167491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cousin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18 Forma"/>
          <p:cNvCxnSpPr>
            <a:endCxn id="8" idx="2"/>
          </p:cNvCxnSpPr>
          <p:nvPr/>
        </p:nvCxnSpPr>
        <p:spPr>
          <a:xfrm flipV="1">
            <a:off x="6444208" y="2492896"/>
            <a:ext cx="1413520" cy="720080"/>
          </a:xfrm>
          <a:prstGeom prst="bentConnector2">
            <a:avLst/>
          </a:prstGeom>
          <a:ln w="381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23 Forma"/>
          <p:cNvCxnSpPr>
            <a:endCxn id="6" idx="2"/>
          </p:cNvCxnSpPr>
          <p:nvPr/>
        </p:nvCxnSpPr>
        <p:spPr>
          <a:xfrm rot="10800000">
            <a:off x="1088976" y="2492896"/>
            <a:ext cx="1322784" cy="504056"/>
          </a:xfrm>
          <a:prstGeom prst="bentConnector2">
            <a:avLst/>
          </a:prstGeom>
          <a:ln w="38100">
            <a:solidFill>
              <a:srgbClr val="F414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tree</a:t>
            </a:r>
            <a:endParaRPr lang="es-CO" dirty="0"/>
          </a:p>
        </p:txBody>
      </p:sp>
      <p:pic>
        <p:nvPicPr>
          <p:cNvPr id="38914" name="Picture 2" descr="http://www.englishexercises.org/makeagame/my_documents/my_pictures/2008/sep/DBZ_Simpsons_Family_Tree_by_Marruche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514902" cy="4696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parents-in-law</a:t>
            </a:r>
            <a:endParaRPr lang="es-CO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32984" y="2780928"/>
            <a:ext cx="2611016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mother-in-law 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2564904"/>
            <a:ext cx="297105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father-in-law </a:t>
            </a:r>
          </a:p>
        </p:txBody>
      </p:sp>
      <p:pic>
        <p:nvPicPr>
          <p:cNvPr id="3074" name="Picture 2" descr="http://rlv.zcache.com/mother_and_father_in_law_poem_card-p137166621363141015zvw9x_400.jpg"/>
          <p:cNvPicPr>
            <a:picLocks noChangeAspect="1" noChangeArrowheads="1"/>
          </p:cNvPicPr>
          <p:nvPr/>
        </p:nvPicPr>
        <p:blipFill>
          <a:blip r:embed="rId2" cstate="print"/>
          <a:srcRect l="20790" t="24776" r="22511" b="24401"/>
          <a:stretch>
            <a:fillRect/>
          </a:stretch>
        </p:blipFill>
        <p:spPr bwMode="auto">
          <a:xfrm>
            <a:off x="2339752" y="1772816"/>
            <a:ext cx="409700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brothers-in-law</a:t>
            </a:r>
            <a:endParaRPr lang="es-CO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00192" y="1556792"/>
            <a:ext cx="2611016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sister-in-law 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1484784"/>
            <a:ext cx="297105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lang="en-US" sz="2800" dirty="0"/>
              <a:t>b</a:t>
            </a:r>
            <a:r>
              <a:rPr lang="en-US" sz="2800" dirty="0" smtClean="0"/>
              <a:t>rother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-in-law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420888"/>
            <a:ext cx="4547344" cy="341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79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Quiz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O" sz="3200" dirty="0" smtClean="0"/>
              <a:t>My </a:t>
            </a:r>
            <a:r>
              <a:rPr lang="es-CO" sz="3200" dirty="0" err="1" smtClean="0"/>
              <a:t>father’s</a:t>
            </a:r>
            <a:r>
              <a:rPr lang="es-CO" sz="3200" dirty="0" smtClean="0"/>
              <a:t> </a:t>
            </a:r>
            <a:r>
              <a:rPr lang="es-CO" sz="3200" dirty="0" err="1" smtClean="0"/>
              <a:t>mother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O" sz="3200" dirty="0" smtClean="0"/>
              <a:t>My </a:t>
            </a:r>
            <a:r>
              <a:rPr lang="es-CO" sz="3200" dirty="0" err="1" smtClean="0"/>
              <a:t>mother’s</a:t>
            </a:r>
            <a:r>
              <a:rPr lang="es-CO" sz="3200" dirty="0" smtClean="0"/>
              <a:t> </a:t>
            </a:r>
            <a:r>
              <a:rPr lang="es-CO" sz="3200" dirty="0" err="1" smtClean="0"/>
              <a:t>father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O" sz="3200" dirty="0" smtClean="0"/>
              <a:t>My </a:t>
            </a:r>
            <a:r>
              <a:rPr lang="es-CO" sz="3200" dirty="0" err="1" smtClean="0"/>
              <a:t>father’s</a:t>
            </a:r>
            <a:r>
              <a:rPr lang="es-CO" sz="3200" dirty="0" smtClean="0"/>
              <a:t> </a:t>
            </a:r>
            <a:r>
              <a:rPr lang="es-CO" sz="3200" dirty="0" err="1" smtClean="0"/>
              <a:t>daughter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O" sz="3200" dirty="0" smtClean="0"/>
              <a:t>My </a:t>
            </a:r>
            <a:r>
              <a:rPr lang="es-CO" sz="3200" dirty="0" err="1" smtClean="0"/>
              <a:t>mother’s</a:t>
            </a:r>
            <a:r>
              <a:rPr lang="es-CO" sz="3200" dirty="0" smtClean="0"/>
              <a:t> son </a:t>
            </a:r>
            <a:r>
              <a:rPr lang="es-CO" sz="3200" dirty="0" err="1" smtClean="0"/>
              <a:t>is</a:t>
            </a:r>
            <a:r>
              <a:rPr lang="es-CO" sz="3200" dirty="0" smtClean="0"/>
              <a:t> my…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O" sz="3200" dirty="0" smtClean="0"/>
              <a:t>My </a:t>
            </a:r>
            <a:r>
              <a:rPr lang="es-CO" sz="3200" dirty="0" err="1" smtClean="0"/>
              <a:t>mother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 </a:t>
            </a:r>
            <a:r>
              <a:rPr lang="es-CO" sz="3200" dirty="0" err="1" smtClean="0"/>
              <a:t>father’s</a:t>
            </a:r>
            <a:r>
              <a:rPr lang="es-CO" sz="3200" dirty="0" smtClean="0"/>
              <a:t> …</a:t>
            </a:r>
          </a:p>
          <a:p>
            <a:pPr marL="514350" indent="-514350">
              <a:buFont typeface="+mj-lt"/>
              <a:buAutoNum type="arabicPeriod"/>
            </a:pPr>
            <a:endParaRPr lang="es-E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 dirty="0" err="1" smtClean="0"/>
              <a:t>answers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9792" y="1556792"/>
            <a:ext cx="3547120" cy="4800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grandmother.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grandfather.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sister.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brother.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wife.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s-CO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s-CO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s-CO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Quiz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s-CO" sz="3200" dirty="0" smtClean="0"/>
              <a:t>My </a:t>
            </a:r>
            <a:r>
              <a:rPr lang="es-CO" sz="3200" dirty="0" err="1" smtClean="0"/>
              <a:t>grandfather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 </a:t>
            </a:r>
            <a:r>
              <a:rPr lang="es-CO" sz="3200" dirty="0" err="1" smtClean="0"/>
              <a:t>grandmother’s</a:t>
            </a:r>
            <a:r>
              <a:rPr lang="es-CO" sz="3200" dirty="0" smtClean="0"/>
              <a:t> 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s-CO" sz="3200" dirty="0" smtClean="0"/>
              <a:t>My </a:t>
            </a:r>
            <a:r>
              <a:rPr lang="es-CO" sz="3200" dirty="0" err="1" smtClean="0"/>
              <a:t>brother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 </a:t>
            </a:r>
            <a:r>
              <a:rPr lang="es-CO" sz="3200" dirty="0" err="1" smtClean="0"/>
              <a:t>father’s</a:t>
            </a:r>
            <a:r>
              <a:rPr lang="es-CO" sz="3200" dirty="0" smtClean="0"/>
              <a:t> 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s-CO" sz="3200" dirty="0" smtClean="0"/>
              <a:t>My </a:t>
            </a:r>
            <a:r>
              <a:rPr lang="es-CO" sz="3200" dirty="0" err="1" smtClean="0"/>
              <a:t>sister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 </a:t>
            </a:r>
            <a:r>
              <a:rPr lang="es-CO" sz="3200" dirty="0" err="1" smtClean="0"/>
              <a:t>mother’s</a:t>
            </a:r>
            <a:r>
              <a:rPr lang="es-CO" sz="3200" dirty="0" smtClean="0"/>
              <a:t>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s-CO" sz="3200" dirty="0" smtClean="0"/>
              <a:t>My </a:t>
            </a:r>
            <a:r>
              <a:rPr lang="es-CO" sz="3200" dirty="0" err="1" smtClean="0"/>
              <a:t>father’s</a:t>
            </a:r>
            <a:r>
              <a:rPr lang="es-CO" sz="3200" dirty="0" smtClean="0"/>
              <a:t> </a:t>
            </a:r>
            <a:r>
              <a:rPr lang="es-CO" sz="3200" dirty="0" err="1" smtClean="0"/>
              <a:t>sister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s-CO" sz="3200" dirty="0" smtClean="0"/>
              <a:t>My </a:t>
            </a:r>
            <a:r>
              <a:rPr lang="es-CO" sz="3200" dirty="0" err="1" smtClean="0"/>
              <a:t>mother’s</a:t>
            </a:r>
            <a:r>
              <a:rPr lang="es-CO" sz="3200" dirty="0" smtClean="0"/>
              <a:t> </a:t>
            </a:r>
            <a:r>
              <a:rPr lang="es-CO" sz="3200" dirty="0" err="1" smtClean="0"/>
              <a:t>brother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endParaRPr lang="es-CO" sz="3200" dirty="0" smtClean="0"/>
          </a:p>
          <a:p>
            <a:pPr marL="514350" indent="-514350">
              <a:buFont typeface="+mj-lt"/>
              <a:buAutoNum type="arabicPeriod" startAt="6"/>
            </a:pPr>
            <a:endParaRPr lang="es-CO" sz="3200" dirty="0" smtClean="0"/>
          </a:p>
          <a:p>
            <a:pPr marL="514350" indent="-514350">
              <a:buFont typeface="+mj-lt"/>
              <a:buAutoNum type="arabicPeriod" startAt="6"/>
            </a:pPr>
            <a:endParaRPr lang="es-E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 dirty="0" err="1" smtClean="0"/>
              <a:t>answers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0" y="1556792"/>
            <a:ext cx="3384376" cy="48006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 smtClean="0"/>
              <a:t>husband.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 smtClean="0"/>
              <a:t>son.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 smtClean="0"/>
              <a:t>daughter.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 smtClean="0"/>
              <a:t>aunt.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 smtClean="0"/>
              <a:t>uncle.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Quiz</a:t>
            </a:r>
            <a:r>
              <a:rPr lang="es-CO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s-CO" sz="3200" dirty="0" smtClean="0"/>
              <a:t>My </a:t>
            </a:r>
            <a:r>
              <a:rPr lang="es-CO" sz="3200" dirty="0" err="1" smtClean="0"/>
              <a:t>uncle’s</a:t>
            </a:r>
            <a:r>
              <a:rPr lang="es-CO" sz="3200" dirty="0" smtClean="0"/>
              <a:t> </a:t>
            </a:r>
            <a:r>
              <a:rPr lang="es-CO" sz="3200" dirty="0" err="1" smtClean="0"/>
              <a:t>daughter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s-CO" sz="3200" dirty="0" smtClean="0"/>
              <a:t>My </a:t>
            </a:r>
            <a:r>
              <a:rPr lang="es-CO" sz="3200" dirty="0" err="1" smtClean="0"/>
              <a:t>daughter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 </a:t>
            </a:r>
            <a:r>
              <a:rPr lang="es-CO" sz="3200" dirty="0" err="1" smtClean="0"/>
              <a:t>mother’s</a:t>
            </a:r>
            <a:r>
              <a:rPr lang="es-CO" sz="3200" dirty="0" smtClean="0"/>
              <a:t>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s-CO" sz="3200" dirty="0" smtClean="0"/>
              <a:t>My </a:t>
            </a:r>
            <a:r>
              <a:rPr lang="es-CO" sz="3200" dirty="0" err="1" smtClean="0"/>
              <a:t>brother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 </a:t>
            </a:r>
            <a:r>
              <a:rPr lang="es-CO" sz="3200" dirty="0" err="1" smtClean="0"/>
              <a:t>grandfather’s</a:t>
            </a:r>
            <a:r>
              <a:rPr lang="es-CO" sz="3200" dirty="0" smtClean="0"/>
              <a:t>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s-CO" sz="3200" dirty="0" smtClean="0"/>
              <a:t>My </a:t>
            </a:r>
            <a:r>
              <a:rPr lang="es-CO" sz="3200" dirty="0" err="1" smtClean="0"/>
              <a:t>sister’s</a:t>
            </a:r>
            <a:r>
              <a:rPr lang="es-CO" sz="3200" dirty="0" smtClean="0"/>
              <a:t> </a:t>
            </a:r>
            <a:r>
              <a:rPr lang="es-CO" sz="3200" dirty="0" err="1" smtClean="0"/>
              <a:t>husband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s-CO" sz="3200" dirty="0" smtClean="0"/>
              <a:t>My </a:t>
            </a:r>
            <a:r>
              <a:rPr lang="es-CO" sz="3200" dirty="0" err="1" smtClean="0"/>
              <a:t>husband’s</a:t>
            </a:r>
            <a:r>
              <a:rPr lang="es-CO" sz="3200" dirty="0" smtClean="0"/>
              <a:t> </a:t>
            </a:r>
            <a:r>
              <a:rPr lang="es-CO" sz="3200" dirty="0" err="1" smtClean="0"/>
              <a:t>sister</a:t>
            </a:r>
            <a:r>
              <a:rPr lang="es-CO" sz="3200" dirty="0" smtClean="0"/>
              <a:t> </a:t>
            </a:r>
            <a:r>
              <a:rPr lang="es-CO" sz="3200" dirty="0" err="1" smtClean="0"/>
              <a:t>is</a:t>
            </a:r>
            <a:r>
              <a:rPr lang="es-CO" sz="3200" dirty="0" smtClean="0"/>
              <a:t> my …</a:t>
            </a:r>
            <a:endParaRPr lang="es-E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 dirty="0" err="1" smtClean="0"/>
              <a:t>answers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0" y="1556792"/>
            <a:ext cx="3816424" cy="48006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sz="3200" dirty="0" smtClean="0"/>
              <a:t>cousin.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sz="3200" dirty="0" smtClean="0"/>
              <a:t>granddaughter.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sz="3200" dirty="0" smtClean="0"/>
              <a:t>grandson.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sz="3200" dirty="0" smtClean="0"/>
              <a:t>brother-in-law.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r>
              <a:rPr lang="en-US" sz="3200" dirty="0" smtClean="0"/>
              <a:t>sister-in-law.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1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11"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Quiz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371656" cy="491601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r>
              <a:rPr lang="en-US" dirty="0" smtClean="0"/>
              <a:t>My aunt’s daughter is my mother 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r>
              <a:rPr lang="en-US" dirty="0" smtClean="0"/>
              <a:t>My uncle’s son is my father’s…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r>
              <a:rPr lang="en-US" dirty="0" smtClean="0"/>
              <a:t>My father’s new wife (not my mother) is my 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r>
              <a:rPr lang="en-US" dirty="0" smtClean="0"/>
              <a:t>My father and my stepmother’s daughter is my 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r>
              <a:rPr lang="en-US" dirty="0" smtClean="0"/>
              <a:t>My stepmother’s son (not my father’s son) is my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answers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800" y="1556792"/>
            <a:ext cx="3816424" cy="48006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r>
              <a:rPr lang="en-US" sz="3200" dirty="0" smtClean="0"/>
              <a:t>niece.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r>
              <a:rPr lang="en-US" sz="3200" dirty="0" smtClean="0"/>
              <a:t>nephew.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r>
              <a:rPr lang="en-US" sz="3200" dirty="0" smtClean="0"/>
              <a:t>step mother.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r>
              <a:rPr lang="en-US" sz="3200" dirty="0" smtClean="0"/>
              <a:t>half-sister.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r>
              <a:rPr lang="en-US" sz="3200" dirty="0" smtClean="0"/>
              <a:t>step brother.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endParaRPr lang="en-US" sz="32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16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16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History of a Family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824" y="1844824"/>
            <a:ext cx="3043064" cy="4411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born </a:t>
            </a:r>
          </a:p>
          <a:p>
            <a:pPr algn="ctr">
              <a:buNone/>
            </a:pPr>
            <a:r>
              <a:rPr lang="en-US" sz="4000" dirty="0" smtClean="0"/>
              <a:t>baptize </a:t>
            </a:r>
          </a:p>
          <a:p>
            <a:pPr algn="ctr">
              <a:buNone/>
            </a:pPr>
            <a:r>
              <a:rPr lang="en-US" sz="4000" dirty="0" smtClean="0"/>
              <a:t>grow up </a:t>
            </a:r>
          </a:p>
          <a:p>
            <a:pPr algn="ctr">
              <a:buNone/>
            </a:pPr>
            <a:r>
              <a:rPr lang="en-US" sz="4000" dirty="0" smtClean="0"/>
              <a:t>go to school </a:t>
            </a:r>
          </a:p>
          <a:p>
            <a:pPr algn="ctr">
              <a:buNone/>
            </a:pPr>
            <a:r>
              <a:rPr lang="en-US" sz="4000" dirty="0" smtClean="0"/>
              <a:t>move</a:t>
            </a:r>
          </a:p>
          <a:p>
            <a:pPr algn="ctr">
              <a:buNone/>
            </a:pPr>
            <a:r>
              <a:rPr lang="en-US" sz="4000" dirty="0" smtClean="0"/>
              <a:t>die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your childhood?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full name? Why did your parents select this name for you? Did you have a nickname?</a:t>
            </a:r>
          </a:p>
          <a:p>
            <a:r>
              <a:rPr lang="en-US" dirty="0" smtClean="0"/>
              <a:t>Where </a:t>
            </a:r>
            <a:r>
              <a:rPr lang="en-US" dirty="0"/>
              <a:t>were you born?</a:t>
            </a:r>
          </a:p>
          <a:p>
            <a:r>
              <a:rPr lang="en-US" dirty="0"/>
              <a:t>How did your family come to live there?</a:t>
            </a:r>
          </a:p>
          <a:p>
            <a:r>
              <a:rPr lang="en-US" dirty="0" smtClean="0"/>
              <a:t>What </a:t>
            </a:r>
            <a:r>
              <a:rPr lang="en-US" dirty="0"/>
              <a:t>was the house (apartment, farm, etc.) like? How many rooms? Bathrooms? </a:t>
            </a:r>
            <a:endParaRPr lang="en-US" dirty="0" smtClean="0"/>
          </a:p>
          <a:p>
            <a:r>
              <a:rPr lang="en-US" dirty="0"/>
              <a:t>Did you have any pets? If so, what kind and what were their names?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35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was your childhood?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</a:t>
            </a:r>
            <a:r>
              <a:rPr lang="en-US" dirty="0"/>
              <a:t>there any special items in the house that you remember?</a:t>
            </a:r>
          </a:p>
          <a:p>
            <a:r>
              <a:rPr lang="en-US" dirty="0"/>
              <a:t>What is your earliest childhood memory?</a:t>
            </a:r>
          </a:p>
          <a:p>
            <a:r>
              <a:rPr lang="en-US" dirty="0"/>
              <a:t>Describe the personalities of your family members.</a:t>
            </a:r>
          </a:p>
          <a:p>
            <a:r>
              <a:rPr lang="en-US" dirty="0"/>
              <a:t>What kind of games did you play growing up?</a:t>
            </a:r>
          </a:p>
          <a:p>
            <a:r>
              <a:rPr lang="en-US" dirty="0"/>
              <a:t>What was your favorite toy and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24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was your childhood?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you have family chores? What were they? Which was your least favorite?</a:t>
            </a:r>
          </a:p>
          <a:p>
            <a:r>
              <a:rPr lang="en-US" dirty="0"/>
              <a:t>Did you receive an allowance? How much? Did you save your money or spend it?</a:t>
            </a:r>
          </a:p>
          <a:p>
            <a:r>
              <a:rPr lang="en-US" dirty="0"/>
              <a:t>What was school like for you as a child? What were your best and worst subjects? </a:t>
            </a:r>
            <a:endParaRPr lang="en-US" dirty="0" smtClean="0"/>
          </a:p>
          <a:p>
            <a:r>
              <a:rPr lang="en-US" dirty="0"/>
              <a:t>Who were your childhood heroes?</a:t>
            </a:r>
          </a:p>
          <a:p>
            <a:r>
              <a:rPr lang="en-US" dirty="0"/>
              <a:t>What were your favorite songs and music?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59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childhood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the world today different from what it was like when you were a child?</a:t>
            </a:r>
          </a:p>
          <a:p>
            <a:r>
              <a:rPr lang="en-US" dirty="0"/>
              <a:t>Who was the oldest relative you remember as a child? What do you remember about them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Of all the things you learned from your parents, which do you feel was the most valuable?</a:t>
            </a:r>
          </a:p>
          <a:p>
            <a:r>
              <a:rPr lang="en-US" dirty="0"/>
              <a:t>What accomplishments were you the most proud of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algn="r"/>
            <a:r>
              <a:rPr lang="en-US" dirty="0" smtClean="0">
                <a:hlinkClick r:id="rId2"/>
              </a:rPr>
              <a:t>www.about.com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0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340352" cy="5184576"/>
          </a:xfrm>
        </p:spPr>
        <p:txBody>
          <a:bodyPr/>
          <a:lstStyle/>
          <a:p>
            <a:pPr algn="r"/>
            <a:r>
              <a:rPr lang="en-US" sz="6000" dirty="0" smtClean="0"/>
              <a:t>“I don't care how poor a man is; if he has family, he's rich</a:t>
            </a:r>
            <a:r>
              <a:rPr lang="en-US" sz="5400" dirty="0" smtClean="0"/>
              <a:t>.”</a:t>
            </a:r>
            <a:br>
              <a:rPr lang="en-US" sz="5400" dirty="0" smtClean="0"/>
            </a:br>
            <a:r>
              <a:rPr lang="en-US" sz="5400" dirty="0" smtClean="0"/>
              <a:t>  </a:t>
            </a:r>
            <a:br>
              <a:rPr lang="en-US" sz="5400" dirty="0" smtClean="0"/>
            </a:br>
            <a:r>
              <a:rPr lang="en-US" sz="5400" dirty="0" smtClean="0">
                <a:solidFill>
                  <a:schemeClr val="tx1"/>
                </a:solidFill>
                <a:latin typeface="Freestyle Script" pitchFamily="66" charset="0"/>
              </a:rPr>
              <a:t>Dan Wilcox and Thad Mumford</a:t>
            </a:r>
            <a:endParaRPr lang="es-CO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ache2.allpostersimages.com/p/LRG/14/1456/1GQR000Z/posters/chen-jia-qi-happy-family.jpg"/>
          <p:cNvPicPr>
            <a:picLocks noChangeAspect="1" noChangeArrowheads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 bwMode="auto">
          <a:xfrm>
            <a:off x="323528" y="3573016"/>
            <a:ext cx="216024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History of a Family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farm2.staticflickr.com/1157/996376407_c6f5a7a9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000375" cy="395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todaysdevotion.net/files/2009/04/bapt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3112173" cy="3964683"/>
          </a:xfrm>
          <a:prstGeom prst="rect">
            <a:avLst/>
          </a:prstGeom>
          <a:noFill/>
        </p:spPr>
      </p:pic>
      <p:pic>
        <p:nvPicPr>
          <p:cNvPr id="2054" name="Picture 6" descr="http://www.englishwithjo.com/wp-content/uploads/2011/08/growing-up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348880"/>
            <a:ext cx="4608512" cy="3888432"/>
          </a:xfrm>
          <a:prstGeom prst="rect">
            <a:avLst/>
          </a:prstGeom>
          <a:noFill/>
        </p:spPr>
      </p:pic>
      <p:pic>
        <p:nvPicPr>
          <p:cNvPr id="2056" name="Picture 8" descr="http://encefalus.com/wp-content/uploads/2008/08/school_suc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628800"/>
            <a:ext cx="3600400" cy="5048242"/>
          </a:xfrm>
          <a:prstGeom prst="rect">
            <a:avLst/>
          </a:prstGeom>
          <a:noFill/>
        </p:spPr>
      </p:pic>
      <p:pic>
        <p:nvPicPr>
          <p:cNvPr id="2060" name="Picture 12" descr="http://autoschocados.wordpress.com/files/2009/01/tipica-mudanza-venezola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700808"/>
            <a:ext cx="6655371" cy="4536504"/>
          </a:xfrm>
          <a:prstGeom prst="rect">
            <a:avLst/>
          </a:prstGeom>
          <a:noFill/>
        </p:spPr>
      </p:pic>
      <p:pic>
        <p:nvPicPr>
          <p:cNvPr id="2062" name="Picture 14" descr="http://spe.fotolog.com/photo/14/41/38/xdu0xcor3x/1212140677_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5708" y="1628800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History of a Family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339752" y="1844824"/>
            <a:ext cx="446449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in love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engaged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marry , get married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pregnant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 a baby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 birth 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History of a Family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www.sitepoint.com/blogs/wp-content/uploads/2010/06/client-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3600400" cy="3600400"/>
          </a:xfrm>
          <a:prstGeom prst="rect">
            <a:avLst/>
          </a:prstGeom>
          <a:noFill/>
        </p:spPr>
      </p:pic>
      <p:pic>
        <p:nvPicPr>
          <p:cNvPr id="32772" name="Picture 4" descr="http://www.zawaj.com/askbilqis/wp-content/uploads/2011/09/Engagement-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1319" y="2204864"/>
            <a:ext cx="4512501" cy="3384376"/>
          </a:xfrm>
          <a:prstGeom prst="rect">
            <a:avLst/>
          </a:prstGeom>
          <a:noFill/>
        </p:spPr>
      </p:pic>
      <p:pic>
        <p:nvPicPr>
          <p:cNvPr id="32774" name="Picture 6" descr="http://www.best-of-web.com/_images_300/clip_art_bride_and_a_groom_getting_married_The_groom_is_holding_a_bouquet_purple_flowers_120106-174056-729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88840"/>
            <a:ext cx="4017287" cy="3816424"/>
          </a:xfrm>
          <a:prstGeom prst="rect">
            <a:avLst/>
          </a:prstGeom>
          <a:noFill/>
        </p:spPr>
      </p:pic>
      <p:pic>
        <p:nvPicPr>
          <p:cNvPr id="9" name="Picture 10" descr="http://24.media.tumblr.com/tumblr_kx2bnzGFQ71qztf5wo1_400.jpg"/>
          <p:cNvPicPr>
            <a:picLocks noChangeAspect="1" noChangeArrowheads="1"/>
          </p:cNvPicPr>
          <p:nvPr/>
        </p:nvPicPr>
        <p:blipFill>
          <a:blip r:embed="rId5" cstate="print"/>
          <a:srcRect t="30857"/>
          <a:stretch>
            <a:fillRect/>
          </a:stretch>
        </p:blipFill>
        <p:spPr bwMode="auto">
          <a:xfrm>
            <a:off x="1763688" y="1772816"/>
            <a:ext cx="5378915" cy="4391295"/>
          </a:xfrm>
          <a:prstGeom prst="rect">
            <a:avLst/>
          </a:prstGeom>
          <a:noFill/>
        </p:spPr>
      </p:pic>
      <p:pic>
        <p:nvPicPr>
          <p:cNvPr id="10" name="Picture 14" descr="http://i.bssl.es/unomasenlafamilia/2009/04/bebe-nadando-zena-holloway.jpg"/>
          <p:cNvPicPr>
            <a:picLocks noChangeAspect="1" noChangeArrowheads="1"/>
          </p:cNvPicPr>
          <p:nvPr/>
        </p:nvPicPr>
        <p:blipFill>
          <a:blip r:embed="rId6" cstate="print"/>
          <a:srcRect r="15763" b="8474"/>
          <a:stretch>
            <a:fillRect/>
          </a:stretch>
        </p:blipFill>
        <p:spPr bwMode="auto">
          <a:xfrm>
            <a:off x="1979712" y="1988840"/>
            <a:ext cx="511256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Parents and children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5362" name="Picture 2" descr="http://1.bp.blogspot.com/-7mL_2X-6jHk/Tsyr3-ngnYI/AAAAAAAACOs/L3wKZm-ZVuw/s1600/fotofam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396044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have</a:t>
            </a:r>
            <a:br>
              <a:rPr lang="en-US" dirty="0" smtClean="0"/>
            </a:br>
            <a:r>
              <a:rPr lang="en-US" dirty="0" smtClean="0"/>
              <a:t>(affirmative)			(negative)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00200"/>
            <a:ext cx="3456384" cy="4800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dirty="0" smtClean="0"/>
              <a:t>I 		have…</a:t>
            </a:r>
          </a:p>
          <a:p>
            <a:pPr marL="514350" indent="-514350">
              <a:buNone/>
            </a:pPr>
            <a:r>
              <a:rPr lang="en-US" sz="3200" dirty="0" smtClean="0"/>
              <a:t>You 	have…</a:t>
            </a:r>
          </a:p>
          <a:p>
            <a:pPr marL="514350" indent="-514350">
              <a:buNone/>
            </a:pPr>
            <a:r>
              <a:rPr lang="en-US" sz="3200" dirty="0" smtClean="0"/>
              <a:t>He 	</a:t>
            </a:r>
            <a:r>
              <a:rPr lang="en-US" sz="3200" b="1" dirty="0" smtClean="0"/>
              <a:t>has</a:t>
            </a:r>
            <a:r>
              <a:rPr lang="en-US" sz="3200" dirty="0" smtClean="0"/>
              <a:t>…</a:t>
            </a:r>
          </a:p>
          <a:p>
            <a:pPr marL="514350" indent="-514350">
              <a:buNone/>
            </a:pPr>
            <a:r>
              <a:rPr lang="en-US" sz="3200" dirty="0" smtClean="0"/>
              <a:t>She 	</a:t>
            </a:r>
            <a:r>
              <a:rPr lang="en-US" sz="3200" b="1" dirty="0" smtClean="0"/>
              <a:t>has</a:t>
            </a:r>
            <a:r>
              <a:rPr lang="en-US" sz="3200" dirty="0" smtClean="0"/>
              <a:t>…</a:t>
            </a:r>
          </a:p>
          <a:p>
            <a:pPr marL="514350" indent="-514350">
              <a:buNone/>
            </a:pPr>
            <a:r>
              <a:rPr lang="en-US" sz="3200" dirty="0" smtClean="0"/>
              <a:t>It 	h</a:t>
            </a:r>
            <a:r>
              <a:rPr lang="en-US" sz="3200" b="1" dirty="0" smtClean="0"/>
              <a:t>as</a:t>
            </a:r>
            <a:r>
              <a:rPr lang="en-US" sz="3200" dirty="0" smtClean="0"/>
              <a:t>…</a:t>
            </a:r>
          </a:p>
          <a:p>
            <a:pPr marL="514350" indent="-514350">
              <a:buNone/>
            </a:pPr>
            <a:r>
              <a:rPr lang="en-US" sz="3200" dirty="0" smtClean="0"/>
              <a:t>We 	have…</a:t>
            </a:r>
          </a:p>
          <a:p>
            <a:pPr marL="514350" indent="-514350">
              <a:buNone/>
            </a:pPr>
            <a:r>
              <a:rPr lang="en-US" sz="3200" dirty="0" smtClean="0"/>
              <a:t>You 	have…</a:t>
            </a:r>
          </a:p>
          <a:p>
            <a:pPr marL="514350" indent="-514350">
              <a:buNone/>
            </a:pPr>
            <a:r>
              <a:rPr lang="en-US" sz="3200" dirty="0" smtClean="0"/>
              <a:t>They have…</a:t>
            </a:r>
            <a:endParaRPr lang="en-US" sz="3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44008" y="1700808"/>
            <a:ext cx="4176464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		don’t have…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	don’t have…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doesn’t have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514350" lvl="0" indent="-51435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3200" dirty="0" smtClean="0"/>
              <a:t>She 	</a:t>
            </a:r>
            <a:r>
              <a:rPr lang="en-US" sz="3200" b="1" dirty="0" smtClean="0"/>
              <a:t>doesn’t have </a:t>
            </a:r>
            <a:r>
              <a:rPr lang="en-US" sz="3200" dirty="0" smtClean="0"/>
              <a:t>…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3200" dirty="0" smtClean="0"/>
              <a:t>It 	</a:t>
            </a:r>
            <a:r>
              <a:rPr lang="en-US" sz="3200" b="1" dirty="0" smtClean="0"/>
              <a:t>doesn’t have </a:t>
            </a:r>
            <a:r>
              <a:rPr lang="en-US" sz="3200" dirty="0" smtClean="0"/>
              <a:t>…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3200" dirty="0" smtClean="0"/>
              <a:t>We 	don’t have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514350" lvl="0" indent="-51435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3200" dirty="0" smtClean="0"/>
              <a:t>You 	don’t have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514350" lvl="0" indent="-51435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3200" dirty="0" smtClean="0"/>
              <a:t>They don’t have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love my parents. 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Father, dad, daddy 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Mother, 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mom, mummy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338" name="Picture 2" descr="http://childrensministryonline.com/wp-content/uploads/2009/08/1546260129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0888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Personalizado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Prefabricado</Template>
  <TotalTime>416</TotalTime>
  <Words>588</Words>
  <Application>Microsoft Office PowerPoint</Application>
  <PresentationFormat>Presentación en pantalla (4:3)</PresentationFormat>
  <Paragraphs>158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Prefab</vt:lpstr>
      <vt:lpstr>My Family</vt:lpstr>
      <vt:lpstr>Family tree</vt:lpstr>
      <vt:lpstr>History of a Family</vt:lpstr>
      <vt:lpstr>History of a Family</vt:lpstr>
      <vt:lpstr>History of a Family</vt:lpstr>
      <vt:lpstr>History of a Family</vt:lpstr>
      <vt:lpstr>Presentación de PowerPoint</vt:lpstr>
      <vt:lpstr>To have (affirmative)   (negative)</vt:lpstr>
      <vt:lpstr>I love my parents. </vt:lpstr>
      <vt:lpstr>Stepparents  </vt:lpstr>
      <vt:lpstr>Presentación de PowerPoint</vt:lpstr>
      <vt:lpstr>Spouse  (male and female)</vt:lpstr>
      <vt:lpstr>Children </vt:lpstr>
      <vt:lpstr>Are you the only child (son or daughter?</vt:lpstr>
      <vt:lpstr>siblings</vt:lpstr>
      <vt:lpstr>Grandparents </vt:lpstr>
      <vt:lpstr>grandchildren</vt:lpstr>
      <vt:lpstr>Members of the Family</vt:lpstr>
      <vt:lpstr>cousins</vt:lpstr>
      <vt:lpstr>parents-in-law</vt:lpstr>
      <vt:lpstr>brothers-in-law</vt:lpstr>
      <vt:lpstr>Quiz</vt:lpstr>
      <vt:lpstr>answers</vt:lpstr>
      <vt:lpstr>Quiz</vt:lpstr>
      <vt:lpstr>answers</vt:lpstr>
      <vt:lpstr>Quiz </vt:lpstr>
      <vt:lpstr>answers</vt:lpstr>
      <vt:lpstr>Quiz </vt:lpstr>
      <vt:lpstr>answers</vt:lpstr>
      <vt:lpstr>How was your childhood?</vt:lpstr>
      <vt:lpstr>How was your childhood?</vt:lpstr>
      <vt:lpstr>How was your childhood?</vt:lpstr>
      <vt:lpstr>My childhood</vt:lpstr>
      <vt:lpstr>“I don't care how poor a man is; if he has family, he's rich.”    Dan Wilcox and Thad Mumford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False Friends</dc:title>
  <dc:creator>RUSH</dc:creator>
  <cp:lastModifiedBy>LILIANA</cp:lastModifiedBy>
  <cp:revision>80</cp:revision>
  <dcterms:created xsi:type="dcterms:W3CDTF">2012-01-24T13:58:50Z</dcterms:created>
  <dcterms:modified xsi:type="dcterms:W3CDTF">2015-03-07T00:57:22Z</dcterms:modified>
</cp:coreProperties>
</file>